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444D75-F16B-40B6-8BD3-689987A59AD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70CE80-E24B-4611-B605-8232FA4B562F}">
      <dgm:prSet/>
      <dgm:spPr/>
      <dgm:t>
        <a:bodyPr/>
        <a:lstStyle/>
        <a:p>
          <a:pPr>
            <a:defRPr cap="all"/>
          </a:pPr>
          <a:r>
            <a:rPr lang="en-US" baseline="0"/>
            <a:t>Consolidation of multiple systems</a:t>
          </a:r>
          <a:endParaRPr lang="en-US"/>
        </a:p>
      </dgm:t>
    </dgm:pt>
    <dgm:pt modelId="{6B01F826-DDE3-4887-9416-5915354AAFE6}" type="parTrans" cxnId="{BBBA7252-108C-49C3-A906-43AA5C774972}">
      <dgm:prSet/>
      <dgm:spPr/>
      <dgm:t>
        <a:bodyPr/>
        <a:lstStyle/>
        <a:p>
          <a:endParaRPr lang="en-US"/>
        </a:p>
      </dgm:t>
    </dgm:pt>
    <dgm:pt modelId="{BEFBE859-2100-47DD-AD95-BCF9C10BF402}" type="sibTrans" cxnId="{BBBA7252-108C-49C3-A906-43AA5C774972}">
      <dgm:prSet/>
      <dgm:spPr/>
      <dgm:t>
        <a:bodyPr/>
        <a:lstStyle/>
        <a:p>
          <a:endParaRPr lang="en-US"/>
        </a:p>
      </dgm:t>
    </dgm:pt>
    <dgm:pt modelId="{ACF1BA43-81A0-447F-8AF3-7F490B955CFB}">
      <dgm:prSet/>
      <dgm:spPr/>
      <dgm:t>
        <a:bodyPr/>
        <a:lstStyle/>
        <a:p>
          <a:pPr>
            <a:defRPr cap="all"/>
          </a:pPr>
          <a:r>
            <a:rPr lang="en-US" baseline="0"/>
            <a:t>More effective traceability</a:t>
          </a:r>
          <a:endParaRPr lang="en-US"/>
        </a:p>
      </dgm:t>
    </dgm:pt>
    <dgm:pt modelId="{408CE616-0FB3-493F-A919-8C5730C00D9D}" type="parTrans" cxnId="{1EAEE47C-15C8-4D38-A8D0-7DDF6D75FBD9}">
      <dgm:prSet/>
      <dgm:spPr/>
      <dgm:t>
        <a:bodyPr/>
        <a:lstStyle/>
        <a:p>
          <a:endParaRPr lang="en-US"/>
        </a:p>
      </dgm:t>
    </dgm:pt>
    <dgm:pt modelId="{49B9565A-0340-440D-9DFD-258EDE28176A}" type="sibTrans" cxnId="{1EAEE47C-15C8-4D38-A8D0-7DDF6D75FBD9}">
      <dgm:prSet/>
      <dgm:spPr/>
      <dgm:t>
        <a:bodyPr/>
        <a:lstStyle/>
        <a:p>
          <a:endParaRPr lang="en-US"/>
        </a:p>
      </dgm:t>
    </dgm:pt>
    <dgm:pt modelId="{C74D628E-43B7-4C76-8CC8-6D21923738B0}">
      <dgm:prSet/>
      <dgm:spPr/>
      <dgm:t>
        <a:bodyPr/>
        <a:lstStyle/>
        <a:p>
          <a:pPr>
            <a:defRPr cap="all"/>
          </a:pPr>
          <a:r>
            <a:rPr lang="en-US" baseline="0"/>
            <a:t>Easily delivered information</a:t>
          </a:r>
          <a:endParaRPr lang="en-US"/>
        </a:p>
      </dgm:t>
    </dgm:pt>
    <dgm:pt modelId="{F6F5B4C5-F16C-47F8-8160-47BFB68BA8C5}" type="parTrans" cxnId="{CE48BD3A-F9B4-4845-94B3-D9048AADD497}">
      <dgm:prSet/>
      <dgm:spPr/>
      <dgm:t>
        <a:bodyPr/>
        <a:lstStyle/>
        <a:p>
          <a:endParaRPr lang="en-US"/>
        </a:p>
      </dgm:t>
    </dgm:pt>
    <dgm:pt modelId="{C9695E72-3652-42B9-89B6-8D65CAD7793C}" type="sibTrans" cxnId="{CE48BD3A-F9B4-4845-94B3-D9048AADD497}">
      <dgm:prSet/>
      <dgm:spPr/>
      <dgm:t>
        <a:bodyPr/>
        <a:lstStyle/>
        <a:p>
          <a:endParaRPr lang="en-US"/>
        </a:p>
      </dgm:t>
    </dgm:pt>
    <dgm:pt modelId="{5CB1A902-CA0E-4B3E-83E4-CFAEB84976C7}">
      <dgm:prSet/>
      <dgm:spPr/>
      <dgm:t>
        <a:bodyPr/>
        <a:lstStyle/>
        <a:p>
          <a:pPr>
            <a:defRPr cap="all"/>
          </a:pPr>
          <a:r>
            <a:rPr lang="en-US" baseline="0"/>
            <a:t>Data that can be exported for analysts</a:t>
          </a:r>
          <a:endParaRPr lang="en-US"/>
        </a:p>
      </dgm:t>
    </dgm:pt>
    <dgm:pt modelId="{92631655-8229-447A-86B2-33BCB19C6087}" type="parTrans" cxnId="{A96D3ABE-97A1-4470-A5CF-836F33F53EB2}">
      <dgm:prSet/>
      <dgm:spPr/>
      <dgm:t>
        <a:bodyPr/>
        <a:lstStyle/>
        <a:p>
          <a:endParaRPr lang="en-US"/>
        </a:p>
      </dgm:t>
    </dgm:pt>
    <dgm:pt modelId="{A5DB596C-97E4-4F62-A376-A2C6FE984562}" type="sibTrans" cxnId="{A96D3ABE-97A1-4470-A5CF-836F33F53EB2}">
      <dgm:prSet/>
      <dgm:spPr/>
      <dgm:t>
        <a:bodyPr/>
        <a:lstStyle/>
        <a:p>
          <a:endParaRPr lang="en-US"/>
        </a:p>
      </dgm:t>
    </dgm:pt>
    <dgm:pt modelId="{B5B4D1EF-1130-4F79-936B-14D2AB8534FD}">
      <dgm:prSet/>
      <dgm:spPr/>
      <dgm:t>
        <a:bodyPr/>
        <a:lstStyle/>
        <a:p>
          <a:pPr>
            <a:defRPr cap="all"/>
          </a:pPr>
          <a:r>
            <a:rPr lang="en-US" baseline="0"/>
            <a:t>Easily deployable</a:t>
          </a:r>
          <a:endParaRPr lang="en-US"/>
        </a:p>
      </dgm:t>
    </dgm:pt>
    <dgm:pt modelId="{BB1383FB-2577-4E9E-AD73-C2007D8D3822}" type="parTrans" cxnId="{37D0AE1C-67EA-42E9-A034-89BB386D5221}">
      <dgm:prSet/>
      <dgm:spPr/>
      <dgm:t>
        <a:bodyPr/>
        <a:lstStyle/>
        <a:p>
          <a:endParaRPr lang="en-US"/>
        </a:p>
      </dgm:t>
    </dgm:pt>
    <dgm:pt modelId="{D45AB128-2068-4F86-99A1-D00FEA8F979E}" type="sibTrans" cxnId="{37D0AE1C-67EA-42E9-A034-89BB386D5221}">
      <dgm:prSet/>
      <dgm:spPr/>
      <dgm:t>
        <a:bodyPr/>
        <a:lstStyle/>
        <a:p>
          <a:endParaRPr lang="en-US"/>
        </a:p>
      </dgm:t>
    </dgm:pt>
    <dgm:pt modelId="{3D1B6814-6EF5-4092-8445-47C06BF517F6}" type="pres">
      <dgm:prSet presAssocID="{00444D75-F16B-40B6-8BD3-689987A59AD1}" presName="root" presStyleCnt="0">
        <dgm:presLayoutVars>
          <dgm:dir/>
          <dgm:resizeHandles val="exact"/>
        </dgm:presLayoutVars>
      </dgm:prSet>
      <dgm:spPr/>
    </dgm:pt>
    <dgm:pt modelId="{088F5C64-A25F-4480-B761-0A66D7A0E6D2}" type="pres">
      <dgm:prSet presAssocID="{AE70CE80-E24B-4611-B605-8232FA4B562F}" presName="compNode" presStyleCnt="0"/>
      <dgm:spPr/>
    </dgm:pt>
    <dgm:pt modelId="{ED3B2829-814E-40A3-B11E-AD1378968FAE}" type="pres">
      <dgm:prSet presAssocID="{AE70CE80-E24B-4611-B605-8232FA4B562F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109F53B-A5AD-4D5E-B79C-A7A241520E1C}" type="pres">
      <dgm:prSet presAssocID="{AE70CE80-E24B-4611-B605-8232FA4B562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DE7B74E-2FAB-4493-9DF7-6D86178F2977}" type="pres">
      <dgm:prSet presAssocID="{AE70CE80-E24B-4611-B605-8232FA4B562F}" presName="spaceRect" presStyleCnt="0"/>
      <dgm:spPr/>
    </dgm:pt>
    <dgm:pt modelId="{2B9225F6-5FC2-4163-91DA-8DE38899AAF3}" type="pres">
      <dgm:prSet presAssocID="{AE70CE80-E24B-4611-B605-8232FA4B562F}" presName="textRect" presStyleLbl="revTx" presStyleIdx="0" presStyleCnt="5">
        <dgm:presLayoutVars>
          <dgm:chMax val="1"/>
          <dgm:chPref val="1"/>
        </dgm:presLayoutVars>
      </dgm:prSet>
      <dgm:spPr/>
    </dgm:pt>
    <dgm:pt modelId="{C92ECB5C-4833-44E5-9910-C48B1FA67780}" type="pres">
      <dgm:prSet presAssocID="{BEFBE859-2100-47DD-AD95-BCF9C10BF402}" presName="sibTrans" presStyleCnt="0"/>
      <dgm:spPr/>
    </dgm:pt>
    <dgm:pt modelId="{8C5B31D2-7BB2-4761-A2AC-124E142AC26F}" type="pres">
      <dgm:prSet presAssocID="{ACF1BA43-81A0-447F-8AF3-7F490B955CFB}" presName="compNode" presStyleCnt="0"/>
      <dgm:spPr/>
    </dgm:pt>
    <dgm:pt modelId="{F58E8426-1495-4D9F-8041-A59286E10CDC}" type="pres">
      <dgm:prSet presAssocID="{ACF1BA43-81A0-447F-8AF3-7F490B955CF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9B10BDF-6DE5-4968-A93B-CEDB87759A49}" type="pres">
      <dgm:prSet presAssocID="{ACF1BA43-81A0-447F-8AF3-7F490B955C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D956904-DCF5-47C4-9EC5-C4FB17CE6E59}" type="pres">
      <dgm:prSet presAssocID="{ACF1BA43-81A0-447F-8AF3-7F490B955CFB}" presName="spaceRect" presStyleCnt="0"/>
      <dgm:spPr/>
    </dgm:pt>
    <dgm:pt modelId="{B4716962-CB29-4251-8645-665243DCE4DD}" type="pres">
      <dgm:prSet presAssocID="{ACF1BA43-81A0-447F-8AF3-7F490B955CFB}" presName="textRect" presStyleLbl="revTx" presStyleIdx="1" presStyleCnt="5">
        <dgm:presLayoutVars>
          <dgm:chMax val="1"/>
          <dgm:chPref val="1"/>
        </dgm:presLayoutVars>
      </dgm:prSet>
      <dgm:spPr/>
    </dgm:pt>
    <dgm:pt modelId="{56B001CA-9B04-49EE-8AFE-A132A72149A9}" type="pres">
      <dgm:prSet presAssocID="{49B9565A-0340-440D-9DFD-258EDE28176A}" presName="sibTrans" presStyleCnt="0"/>
      <dgm:spPr/>
    </dgm:pt>
    <dgm:pt modelId="{0D13DA2F-5FF0-4864-89EA-61FFC5B62842}" type="pres">
      <dgm:prSet presAssocID="{C74D628E-43B7-4C76-8CC8-6D21923738B0}" presName="compNode" presStyleCnt="0"/>
      <dgm:spPr/>
    </dgm:pt>
    <dgm:pt modelId="{837B5453-4849-406A-B069-CD6ADACCB259}" type="pres">
      <dgm:prSet presAssocID="{C74D628E-43B7-4C76-8CC8-6D21923738B0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8904049-A1A5-4DE9-BF05-5D8AB1BAE785}" type="pres">
      <dgm:prSet presAssocID="{C74D628E-43B7-4C76-8CC8-6D21923738B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5321762-64B7-4A02-BDD7-41DE42A9F89B}" type="pres">
      <dgm:prSet presAssocID="{C74D628E-43B7-4C76-8CC8-6D21923738B0}" presName="spaceRect" presStyleCnt="0"/>
      <dgm:spPr/>
    </dgm:pt>
    <dgm:pt modelId="{3A319342-F1F1-4920-9DCC-C07258562FDB}" type="pres">
      <dgm:prSet presAssocID="{C74D628E-43B7-4C76-8CC8-6D21923738B0}" presName="textRect" presStyleLbl="revTx" presStyleIdx="2" presStyleCnt="5">
        <dgm:presLayoutVars>
          <dgm:chMax val="1"/>
          <dgm:chPref val="1"/>
        </dgm:presLayoutVars>
      </dgm:prSet>
      <dgm:spPr/>
    </dgm:pt>
    <dgm:pt modelId="{6C2F7C45-FF98-4144-901A-ABF5D4DB20F2}" type="pres">
      <dgm:prSet presAssocID="{C9695E72-3652-42B9-89B6-8D65CAD7793C}" presName="sibTrans" presStyleCnt="0"/>
      <dgm:spPr/>
    </dgm:pt>
    <dgm:pt modelId="{AF7E052A-3C2C-4E3B-9AF4-18CCCFFFBBF0}" type="pres">
      <dgm:prSet presAssocID="{5CB1A902-CA0E-4B3E-83E4-CFAEB84976C7}" presName="compNode" presStyleCnt="0"/>
      <dgm:spPr/>
    </dgm:pt>
    <dgm:pt modelId="{6962C799-B843-4432-963D-239AD32742F2}" type="pres">
      <dgm:prSet presAssocID="{5CB1A902-CA0E-4B3E-83E4-CFAEB84976C7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6C040FD-9701-4C38-9197-FC9065566867}" type="pres">
      <dgm:prSet presAssocID="{5CB1A902-CA0E-4B3E-83E4-CFAEB84976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3097E8-B8AE-483E-9A73-12A141BC3A7F}" type="pres">
      <dgm:prSet presAssocID="{5CB1A902-CA0E-4B3E-83E4-CFAEB84976C7}" presName="spaceRect" presStyleCnt="0"/>
      <dgm:spPr/>
    </dgm:pt>
    <dgm:pt modelId="{D36EA973-2E44-4780-B642-9AAEE77703FD}" type="pres">
      <dgm:prSet presAssocID="{5CB1A902-CA0E-4B3E-83E4-CFAEB84976C7}" presName="textRect" presStyleLbl="revTx" presStyleIdx="3" presStyleCnt="5">
        <dgm:presLayoutVars>
          <dgm:chMax val="1"/>
          <dgm:chPref val="1"/>
        </dgm:presLayoutVars>
      </dgm:prSet>
      <dgm:spPr/>
    </dgm:pt>
    <dgm:pt modelId="{DCB02F95-9B19-44FF-8940-3F9F0C507BDC}" type="pres">
      <dgm:prSet presAssocID="{A5DB596C-97E4-4F62-A376-A2C6FE984562}" presName="sibTrans" presStyleCnt="0"/>
      <dgm:spPr/>
    </dgm:pt>
    <dgm:pt modelId="{09A58A36-376E-4564-BC11-32A2807478B8}" type="pres">
      <dgm:prSet presAssocID="{B5B4D1EF-1130-4F79-936B-14D2AB8534FD}" presName="compNode" presStyleCnt="0"/>
      <dgm:spPr/>
    </dgm:pt>
    <dgm:pt modelId="{E6F9DD1B-14EB-404B-9F60-D06F45DAC8DE}" type="pres">
      <dgm:prSet presAssocID="{B5B4D1EF-1130-4F79-936B-14D2AB8534F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8FFF433-7B01-41E9-AEBF-C14C799B84B2}" type="pres">
      <dgm:prSet presAssocID="{B5B4D1EF-1130-4F79-936B-14D2AB8534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CFAAC02-1980-40BF-BC7E-CE5436122178}" type="pres">
      <dgm:prSet presAssocID="{B5B4D1EF-1130-4F79-936B-14D2AB8534FD}" presName="spaceRect" presStyleCnt="0"/>
      <dgm:spPr/>
    </dgm:pt>
    <dgm:pt modelId="{36A7BF02-1F6D-43C2-A741-F1A30249B1BA}" type="pres">
      <dgm:prSet presAssocID="{B5B4D1EF-1130-4F79-936B-14D2AB8534F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7D0AE1C-67EA-42E9-A034-89BB386D5221}" srcId="{00444D75-F16B-40B6-8BD3-689987A59AD1}" destId="{B5B4D1EF-1130-4F79-936B-14D2AB8534FD}" srcOrd="4" destOrd="0" parTransId="{BB1383FB-2577-4E9E-AD73-C2007D8D3822}" sibTransId="{D45AB128-2068-4F86-99A1-D00FEA8F979E}"/>
    <dgm:cxn modelId="{D049A235-F5B1-4282-81FA-41B5CDE6F327}" type="presOf" srcId="{AE70CE80-E24B-4611-B605-8232FA4B562F}" destId="{2B9225F6-5FC2-4163-91DA-8DE38899AAF3}" srcOrd="0" destOrd="0" presId="urn:microsoft.com/office/officeart/2018/5/layout/IconLeafLabelList"/>
    <dgm:cxn modelId="{CE48BD3A-F9B4-4845-94B3-D9048AADD497}" srcId="{00444D75-F16B-40B6-8BD3-689987A59AD1}" destId="{C74D628E-43B7-4C76-8CC8-6D21923738B0}" srcOrd="2" destOrd="0" parTransId="{F6F5B4C5-F16C-47F8-8160-47BFB68BA8C5}" sibTransId="{C9695E72-3652-42B9-89B6-8D65CAD7793C}"/>
    <dgm:cxn modelId="{9490F45C-0BB0-4E17-9FDC-8D472FF67D3B}" type="presOf" srcId="{B5B4D1EF-1130-4F79-936B-14D2AB8534FD}" destId="{36A7BF02-1F6D-43C2-A741-F1A30249B1BA}" srcOrd="0" destOrd="0" presId="urn:microsoft.com/office/officeart/2018/5/layout/IconLeafLabelList"/>
    <dgm:cxn modelId="{BBBA7252-108C-49C3-A906-43AA5C774972}" srcId="{00444D75-F16B-40B6-8BD3-689987A59AD1}" destId="{AE70CE80-E24B-4611-B605-8232FA4B562F}" srcOrd="0" destOrd="0" parTransId="{6B01F826-DDE3-4887-9416-5915354AAFE6}" sibTransId="{BEFBE859-2100-47DD-AD95-BCF9C10BF402}"/>
    <dgm:cxn modelId="{16466A7C-B91B-4311-A0D8-5B2CB5656BDF}" type="presOf" srcId="{00444D75-F16B-40B6-8BD3-689987A59AD1}" destId="{3D1B6814-6EF5-4092-8445-47C06BF517F6}" srcOrd="0" destOrd="0" presId="urn:microsoft.com/office/officeart/2018/5/layout/IconLeafLabelList"/>
    <dgm:cxn modelId="{1EAEE47C-15C8-4D38-A8D0-7DDF6D75FBD9}" srcId="{00444D75-F16B-40B6-8BD3-689987A59AD1}" destId="{ACF1BA43-81A0-447F-8AF3-7F490B955CFB}" srcOrd="1" destOrd="0" parTransId="{408CE616-0FB3-493F-A919-8C5730C00D9D}" sibTransId="{49B9565A-0340-440D-9DFD-258EDE28176A}"/>
    <dgm:cxn modelId="{6D31CC95-CF84-4DF5-9288-F2E656F3ED18}" type="presOf" srcId="{ACF1BA43-81A0-447F-8AF3-7F490B955CFB}" destId="{B4716962-CB29-4251-8645-665243DCE4DD}" srcOrd="0" destOrd="0" presId="urn:microsoft.com/office/officeart/2018/5/layout/IconLeafLabelList"/>
    <dgm:cxn modelId="{32B155AA-6F47-4A27-9EA4-C06B4B8CC1EE}" type="presOf" srcId="{C74D628E-43B7-4C76-8CC8-6D21923738B0}" destId="{3A319342-F1F1-4920-9DCC-C07258562FDB}" srcOrd="0" destOrd="0" presId="urn:microsoft.com/office/officeart/2018/5/layout/IconLeafLabelList"/>
    <dgm:cxn modelId="{66E8FAB5-0BEA-4ED0-8D09-89CFFA9157F1}" type="presOf" srcId="{5CB1A902-CA0E-4B3E-83E4-CFAEB84976C7}" destId="{D36EA973-2E44-4780-B642-9AAEE77703FD}" srcOrd="0" destOrd="0" presId="urn:microsoft.com/office/officeart/2018/5/layout/IconLeafLabelList"/>
    <dgm:cxn modelId="{A96D3ABE-97A1-4470-A5CF-836F33F53EB2}" srcId="{00444D75-F16B-40B6-8BD3-689987A59AD1}" destId="{5CB1A902-CA0E-4B3E-83E4-CFAEB84976C7}" srcOrd="3" destOrd="0" parTransId="{92631655-8229-447A-86B2-33BCB19C6087}" sibTransId="{A5DB596C-97E4-4F62-A376-A2C6FE984562}"/>
    <dgm:cxn modelId="{F120FCFF-B542-4503-B750-1D826C566A2F}" type="presParOf" srcId="{3D1B6814-6EF5-4092-8445-47C06BF517F6}" destId="{088F5C64-A25F-4480-B761-0A66D7A0E6D2}" srcOrd="0" destOrd="0" presId="urn:microsoft.com/office/officeart/2018/5/layout/IconLeafLabelList"/>
    <dgm:cxn modelId="{BBB2880D-D01F-4936-8F16-DDB61475688B}" type="presParOf" srcId="{088F5C64-A25F-4480-B761-0A66D7A0E6D2}" destId="{ED3B2829-814E-40A3-B11E-AD1378968FAE}" srcOrd="0" destOrd="0" presId="urn:microsoft.com/office/officeart/2018/5/layout/IconLeafLabelList"/>
    <dgm:cxn modelId="{88222B7E-A2B4-44AD-8B58-D6D3411A9572}" type="presParOf" srcId="{088F5C64-A25F-4480-B761-0A66D7A0E6D2}" destId="{0109F53B-A5AD-4D5E-B79C-A7A241520E1C}" srcOrd="1" destOrd="0" presId="urn:microsoft.com/office/officeart/2018/5/layout/IconLeafLabelList"/>
    <dgm:cxn modelId="{1D0BA64E-88BA-493A-95C5-05F9D8900DA3}" type="presParOf" srcId="{088F5C64-A25F-4480-B761-0A66D7A0E6D2}" destId="{8DE7B74E-2FAB-4493-9DF7-6D86178F2977}" srcOrd="2" destOrd="0" presId="urn:microsoft.com/office/officeart/2018/5/layout/IconLeafLabelList"/>
    <dgm:cxn modelId="{98CA90E7-517D-46A4-832F-670C8EFB2EFE}" type="presParOf" srcId="{088F5C64-A25F-4480-B761-0A66D7A0E6D2}" destId="{2B9225F6-5FC2-4163-91DA-8DE38899AAF3}" srcOrd="3" destOrd="0" presId="urn:microsoft.com/office/officeart/2018/5/layout/IconLeafLabelList"/>
    <dgm:cxn modelId="{6C9A9190-52B4-4A67-AD46-A28B7AC7DE27}" type="presParOf" srcId="{3D1B6814-6EF5-4092-8445-47C06BF517F6}" destId="{C92ECB5C-4833-44E5-9910-C48B1FA67780}" srcOrd="1" destOrd="0" presId="urn:microsoft.com/office/officeart/2018/5/layout/IconLeafLabelList"/>
    <dgm:cxn modelId="{FD61FB4B-FA3B-4C30-9CC3-611BB71E8EDE}" type="presParOf" srcId="{3D1B6814-6EF5-4092-8445-47C06BF517F6}" destId="{8C5B31D2-7BB2-4761-A2AC-124E142AC26F}" srcOrd="2" destOrd="0" presId="urn:microsoft.com/office/officeart/2018/5/layout/IconLeafLabelList"/>
    <dgm:cxn modelId="{491B4E28-260A-4D37-BCF1-592B34914732}" type="presParOf" srcId="{8C5B31D2-7BB2-4761-A2AC-124E142AC26F}" destId="{F58E8426-1495-4D9F-8041-A59286E10CDC}" srcOrd="0" destOrd="0" presId="urn:microsoft.com/office/officeart/2018/5/layout/IconLeafLabelList"/>
    <dgm:cxn modelId="{1EBA6527-A4A0-45FB-8D19-1A235B8AC052}" type="presParOf" srcId="{8C5B31D2-7BB2-4761-A2AC-124E142AC26F}" destId="{09B10BDF-6DE5-4968-A93B-CEDB87759A49}" srcOrd="1" destOrd="0" presId="urn:microsoft.com/office/officeart/2018/5/layout/IconLeafLabelList"/>
    <dgm:cxn modelId="{0AB0BBE3-9182-4B27-9B32-4C48BCA4CD4A}" type="presParOf" srcId="{8C5B31D2-7BB2-4761-A2AC-124E142AC26F}" destId="{AD956904-DCF5-47C4-9EC5-C4FB17CE6E59}" srcOrd="2" destOrd="0" presId="urn:microsoft.com/office/officeart/2018/5/layout/IconLeafLabelList"/>
    <dgm:cxn modelId="{EF40682E-56C2-4B1A-A726-FF717F1F3D80}" type="presParOf" srcId="{8C5B31D2-7BB2-4761-A2AC-124E142AC26F}" destId="{B4716962-CB29-4251-8645-665243DCE4DD}" srcOrd="3" destOrd="0" presId="urn:microsoft.com/office/officeart/2018/5/layout/IconLeafLabelList"/>
    <dgm:cxn modelId="{C29E550F-7B33-436A-B375-84A3A4882A2E}" type="presParOf" srcId="{3D1B6814-6EF5-4092-8445-47C06BF517F6}" destId="{56B001CA-9B04-49EE-8AFE-A132A72149A9}" srcOrd="3" destOrd="0" presId="urn:microsoft.com/office/officeart/2018/5/layout/IconLeafLabelList"/>
    <dgm:cxn modelId="{0A2835EB-08E1-4BB0-84F4-C09EB164A9B6}" type="presParOf" srcId="{3D1B6814-6EF5-4092-8445-47C06BF517F6}" destId="{0D13DA2F-5FF0-4864-89EA-61FFC5B62842}" srcOrd="4" destOrd="0" presId="urn:microsoft.com/office/officeart/2018/5/layout/IconLeafLabelList"/>
    <dgm:cxn modelId="{11E39710-CC50-4931-8B21-94A1D4E8E737}" type="presParOf" srcId="{0D13DA2F-5FF0-4864-89EA-61FFC5B62842}" destId="{837B5453-4849-406A-B069-CD6ADACCB259}" srcOrd="0" destOrd="0" presId="urn:microsoft.com/office/officeart/2018/5/layout/IconLeafLabelList"/>
    <dgm:cxn modelId="{493AF0BC-82FE-4300-8F26-84B22F7190D6}" type="presParOf" srcId="{0D13DA2F-5FF0-4864-89EA-61FFC5B62842}" destId="{B8904049-A1A5-4DE9-BF05-5D8AB1BAE785}" srcOrd="1" destOrd="0" presId="urn:microsoft.com/office/officeart/2018/5/layout/IconLeafLabelList"/>
    <dgm:cxn modelId="{3ABAC1BF-997D-47A3-A49F-EF8F599D3E7C}" type="presParOf" srcId="{0D13DA2F-5FF0-4864-89EA-61FFC5B62842}" destId="{95321762-64B7-4A02-BDD7-41DE42A9F89B}" srcOrd="2" destOrd="0" presId="urn:microsoft.com/office/officeart/2018/5/layout/IconLeafLabelList"/>
    <dgm:cxn modelId="{CDEA4E5B-7477-48C6-A84D-AF8EDF4CE25D}" type="presParOf" srcId="{0D13DA2F-5FF0-4864-89EA-61FFC5B62842}" destId="{3A319342-F1F1-4920-9DCC-C07258562FDB}" srcOrd="3" destOrd="0" presId="urn:microsoft.com/office/officeart/2018/5/layout/IconLeafLabelList"/>
    <dgm:cxn modelId="{25BC47CD-1E06-421C-8DFF-8DDCEC58ACC2}" type="presParOf" srcId="{3D1B6814-6EF5-4092-8445-47C06BF517F6}" destId="{6C2F7C45-FF98-4144-901A-ABF5D4DB20F2}" srcOrd="5" destOrd="0" presId="urn:microsoft.com/office/officeart/2018/5/layout/IconLeafLabelList"/>
    <dgm:cxn modelId="{55276214-F2A9-4CAF-A44F-FE7EFD094995}" type="presParOf" srcId="{3D1B6814-6EF5-4092-8445-47C06BF517F6}" destId="{AF7E052A-3C2C-4E3B-9AF4-18CCCFFFBBF0}" srcOrd="6" destOrd="0" presId="urn:microsoft.com/office/officeart/2018/5/layout/IconLeafLabelList"/>
    <dgm:cxn modelId="{2001A8FD-6697-44CF-AA87-F70070F35471}" type="presParOf" srcId="{AF7E052A-3C2C-4E3B-9AF4-18CCCFFFBBF0}" destId="{6962C799-B843-4432-963D-239AD32742F2}" srcOrd="0" destOrd="0" presId="urn:microsoft.com/office/officeart/2018/5/layout/IconLeafLabelList"/>
    <dgm:cxn modelId="{18A3C8D9-058A-462A-B66E-24A64FBD139C}" type="presParOf" srcId="{AF7E052A-3C2C-4E3B-9AF4-18CCCFFFBBF0}" destId="{66C040FD-9701-4C38-9197-FC9065566867}" srcOrd="1" destOrd="0" presId="urn:microsoft.com/office/officeart/2018/5/layout/IconLeafLabelList"/>
    <dgm:cxn modelId="{81BCB2D9-88FD-489D-8F23-8494FD292219}" type="presParOf" srcId="{AF7E052A-3C2C-4E3B-9AF4-18CCCFFFBBF0}" destId="{3F3097E8-B8AE-483E-9A73-12A141BC3A7F}" srcOrd="2" destOrd="0" presId="urn:microsoft.com/office/officeart/2018/5/layout/IconLeafLabelList"/>
    <dgm:cxn modelId="{259E4D3A-A131-462C-98E2-DD155049507F}" type="presParOf" srcId="{AF7E052A-3C2C-4E3B-9AF4-18CCCFFFBBF0}" destId="{D36EA973-2E44-4780-B642-9AAEE77703FD}" srcOrd="3" destOrd="0" presId="urn:microsoft.com/office/officeart/2018/5/layout/IconLeafLabelList"/>
    <dgm:cxn modelId="{45454E38-BDDF-4392-ACA7-19FEE55F4A34}" type="presParOf" srcId="{3D1B6814-6EF5-4092-8445-47C06BF517F6}" destId="{DCB02F95-9B19-44FF-8940-3F9F0C507BDC}" srcOrd="7" destOrd="0" presId="urn:microsoft.com/office/officeart/2018/5/layout/IconLeafLabelList"/>
    <dgm:cxn modelId="{5578C354-A185-43F4-9A84-5A89F90762C7}" type="presParOf" srcId="{3D1B6814-6EF5-4092-8445-47C06BF517F6}" destId="{09A58A36-376E-4564-BC11-32A2807478B8}" srcOrd="8" destOrd="0" presId="urn:microsoft.com/office/officeart/2018/5/layout/IconLeafLabelList"/>
    <dgm:cxn modelId="{4F259A64-333C-4995-B0EB-F8770CFBF348}" type="presParOf" srcId="{09A58A36-376E-4564-BC11-32A2807478B8}" destId="{E6F9DD1B-14EB-404B-9F60-D06F45DAC8DE}" srcOrd="0" destOrd="0" presId="urn:microsoft.com/office/officeart/2018/5/layout/IconLeafLabelList"/>
    <dgm:cxn modelId="{EE96AE82-CC76-4DF3-966F-D984B094846A}" type="presParOf" srcId="{09A58A36-376E-4564-BC11-32A2807478B8}" destId="{E8FFF433-7B01-41E9-AEBF-C14C799B84B2}" srcOrd="1" destOrd="0" presId="urn:microsoft.com/office/officeart/2018/5/layout/IconLeafLabelList"/>
    <dgm:cxn modelId="{5EA398DE-643E-4225-87ED-53D1B4A48E65}" type="presParOf" srcId="{09A58A36-376E-4564-BC11-32A2807478B8}" destId="{7CFAAC02-1980-40BF-BC7E-CE5436122178}" srcOrd="2" destOrd="0" presId="urn:microsoft.com/office/officeart/2018/5/layout/IconLeafLabelList"/>
    <dgm:cxn modelId="{1AD3E48B-47E2-48D2-8D0A-4C8235800A35}" type="presParOf" srcId="{09A58A36-376E-4564-BC11-32A2807478B8}" destId="{36A7BF02-1F6D-43C2-A741-F1A30249B1B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175728-B031-4653-820B-73C427C83F51}" type="doc">
      <dgm:prSet loTypeId="urn:microsoft.com/office/officeart/2005/8/layout/bProcess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FE6606D-EE3A-435D-BE4D-D7A4B9432697}">
      <dgm:prSet/>
      <dgm:spPr/>
      <dgm:t>
        <a:bodyPr/>
        <a:lstStyle/>
        <a:p>
          <a:r>
            <a:rPr lang="en-US" baseline="0"/>
            <a:t>Development of Database</a:t>
          </a:r>
          <a:endParaRPr lang="en-US"/>
        </a:p>
      </dgm:t>
    </dgm:pt>
    <dgm:pt modelId="{03893BC9-D499-42E1-9F01-D701B776E56B}" type="parTrans" cxnId="{2A24072D-FE0B-4858-AC05-2E6CA15BF4C1}">
      <dgm:prSet/>
      <dgm:spPr/>
      <dgm:t>
        <a:bodyPr/>
        <a:lstStyle/>
        <a:p>
          <a:endParaRPr lang="en-US"/>
        </a:p>
      </dgm:t>
    </dgm:pt>
    <dgm:pt modelId="{2373A599-EE47-4813-AA1C-60E3474A06CA}" type="sibTrans" cxnId="{2A24072D-FE0B-4858-AC05-2E6CA15BF4C1}">
      <dgm:prSet/>
      <dgm:spPr/>
      <dgm:t>
        <a:bodyPr/>
        <a:lstStyle/>
        <a:p>
          <a:endParaRPr lang="en-US"/>
        </a:p>
      </dgm:t>
    </dgm:pt>
    <dgm:pt modelId="{159ADAFB-9A39-48EB-8532-55D308D74C2D}">
      <dgm:prSet/>
      <dgm:spPr/>
      <dgm:t>
        <a:bodyPr/>
        <a:lstStyle/>
        <a:p>
          <a:r>
            <a:rPr lang="en-US" baseline="0"/>
            <a:t>Configuration of Hardware</a:t>
          </a:r>
          <a:endParaRPr lang="en-US"/>
        </a:p>
      </dgm:t>
    </dgm:pt>
    <dgm:pt modelId="{C01F4312-84AE-4321-A944-F8C671E5735E}" type="parTrans" cxnId="{B018E5CC-AE27-436E-BB98-2BF07ED3FE29}">
      <dgm:prSet/>
      <dgm:spPr/>
      <dgm:t>
        <a:bodyPr/>
        <a:lstStyle/>
        <a:p>
          <a:endParaRPr lang="en-US"/>
        </a:p>
      </dgm:t>
    </dgm:pt>
    <dgm:pt modelId="{2233A01A-E2C6-4168-9960-0CC2E160B6B5}" type="sibTrans" cxnId="{B018E5CC-AE27-436E-BB98-2BF07ED3FE29}">
      <dgm:prSet/>
      <dgm:spPr/>
      <dgm:t>
        <a:bodyPr/>
        <a:lstStyle/>
        <a:p>
          <a:endParaRPr lang="en-US"/>
        </a:p>
      </dgm:t>
    </dgm:pt>
    <dgm:pt modelId="{4C00A095-ED11-499C-83F4-3F0ED6C92F5D}">
      <dgm:prSet/>
      <dgm:spPr/>
      <dgm:t>
        <a:bodyPr/>
        <a:lstStyle/>
        <a:p>
          <a:r>
            <a:rPr lang="en-US" baseline="0"/>
            <a:t>Prototyping of Webpages</a:t>
          </a:r>
          <a:endParaRPr lang="en-US"/>
        </a:p>
      </dgm:t>
    </dgm:pt>
    <dgm:pt modelId="{EBE478CE-AB1A-4476-A8F7-DD9D8C5FEB27}" type="parTrans" cxnId="{A2FE3DE9-EE0E-4E67-A57E-88407A6E8399}">
      <dgm:prSet/>
      <dgm:spPr/>
      <dgm:t>
        <a:bodyPr/>
        <a:lstStyle/>
        <a:p>
          <a:endParaRPr lang="en-US"/>
        </a:p>
      </dgm:t>
    </dgm:pt>
    <dgm:pt modelId="{036D02C5-3031-4492-BC5B-63E4DB676296}" type="sibTrans" cxnId="{A2FE3DE9-EE0E-4E67-A57E-88407A6E8399}">
      <dgm:prSet/>
      <dgm:spPr/>
      <dgm:t>
        <a:bodyPr/>
        <a:lstStyle/>
        <a:p>
          <a:endParaRPr lang="en-US"/>
        </a:p>
      </dgm:t>
    </dgm:pt>
    <dgm:pt modelId="{AA010024-8D60-40F0-A7DE-8CF800996F52}">
      <dgm:prSet/>
      <dgm:spPr/>
      <dgm:t>
        <a:bodyPr/>
        <a:lstStyle/>
        <a:p>
          <a:r>
            <a:rPr lang="en-US" baseline="0"/>
            <a:t>Refinement of Usability and Visuals</a:t>
          </a:r>
          <a:endParaRPr lang="en-US"/>
        </a:p>
      </dgm:t>
    </dgm:pt>
    <dgm:pt modelId="{5C467BF2-5BCB-4963-8F98-02BF84B3EEBA}" type="parTrans" cxnId="{F5001338-0B75-42A7-AE66-395E3BF31061}">
      <dgm:prSet/>
      <dgm:spPr/>
      <dgm:t>
        <a:bodyPr/>
        <a:lstStyle/>
        <a:p>
          <a:endParaRPr lang="en-US"/>
        </a:p>
      </dgm:t>
    </dgm:pt>
    <dgm:pt modelId="{A0F692CF-4F46-4443-B8CA-0848E6158BEA}" type="sibTrans" cxnId="{F5001338-0B75-42A7-AE66-395E3BF31061}">
      <dgm:prSet/>
      <dgm:spPr/>
      <dgm:t>
        <a:bodyPr/>
        <a:lstStyle/>
        <a:p>
          <a:endParaRPr lang="en-US"/>
        </a:p>
      </dgm:t>
    </dgm:pt>
    <dgm:pt modelId="{1551A8E8-7198-45C7-BBD8-6A04C1E407EC}">
      <dgm:prSet/>
      <dgm:spPr/>
      <dgm:t>
        <a:bodyPr/>
        <a:lstStyle/>
        <a:p>
          <a:r>
            <a:rPr lang="en-US" baseline="0"/>
            <a:t>Usability Studies and Stretch Goals</a:t>
          </a:r>
          <a:endParaRPr lang="en-US"/>
        </a:p>
      </dgm:t>
    </dgm:pt>
    <dgm:pt modelId="{A16725C3-0313-42CB-888E-992AAB86A97E}" type="parTrans" cxnId="{FBD0865D-E5EB-4311-A9E2-A8B8A0D211D1}">
      <dgm:prSet/>
      <dgm:spPr/>
      <dgm:t>
        <a:bodyPr/>
        <a:lstStyle/>
        <a:p>
          <a:endParaRPr lang="en-US"/>
        </a:p>
      </dgm:t>
    </dgm:pt>
    <dgm:pt modelId="{F0B89262-6272-4A36-90D6-0954DD683A64}" type="sibTrans" cxnId="{FBD0865D-E5EB-4311-A9E2-A8B8A0D211D1}">
      <dgm:prSet/>
      <dgm:spPr/>
      <dgm:t>
        <a:bodyPr/>
        <a:lstStyle/>
        <a:p>
          <a:endParaRPr lang="en-US"/>
        </a:p>
      </dgm:t>
    </dgm:pt>
    <dgm:pt modelId="{B0453C9F-463E-4B38-A43D-06EAC39AF904}">
      <dgm:prSet/>
      <dgm:spPr/>
      <dgm:t>
        <a:bodyPr/>
        <a:lstStyle/>
        <a:p>
          <a:r>
            <a:rPr lang="en-US" baseline="0"/>
            <a:t>Production</a:t>
          </a:r>
          <a:endParaRPr lang="en-US"/>
        </a:p>
      </dgm:t>
    </dgm:pt>
    <dgm:pt modelId="{D640557B-7B06-44CA-844B-1234FE758B0D}" type="parTrans" cxnId="{4F5E23CE-6DF9-4599-B74D-879737146C37}">
      <dgm:prSet/>
      <dgm:spPr/>
      <dgm:t>
        <a:bodyPr/>
        <a:lstStyle/>
        <a:p>
          <a:endParaRPr lang="en-US"/>
        </a:p>
      </dgm:t>
    </dgm:pt>
    <dgm:pt modelId="{052165CE-8288-46C7-BB00-FBC14897DF2C}" type="sibTrans" cxnId="{4F5E23CE-6DF9-4599-B74D-879737146C37}">
      <dgm:prSet/>
      <dgm:spPr/>
      <dgm:t>
        <a:bodyPr/>
        <a:lstStyle/>
        <a:p>
          <a:endParaRPr lang="en-US"/>
        </a:p>
      </dgm:t>
    </dgm:pt>
    <dgm:pt modelId="{E870A291-8982-4CA1-A1B0-AA4168959834}" type="pres">
      <dgm:prSet presAssocID="{64175728-B031-4653-820B-73C427C83F51}" presName="diagram" presStyleCnt="0">
        <dgm:presLayoutVars>
          <dgm:dir/>
          <dgm:resizeHandles/>
        </dgm:presLayoutVars>
      </dgm:prSet>
      <dgm:spPr/>
    </dgm:pt>
    <dgm:pt modelId="{0021A8E2-CF2F-463D-9DF7-A2062010711B}" type="pres">
      <dgm:prSet presAssocID="{FFE6606D-EE3A-435D-BE4D-D7A4B9432697}" presName="firstNode" presStyleLbl="node1" presStyleIdx="0" presStyleCnt="6">
        <dgm:presLayoutVars>
          <dgm:bulletEnabled val="1"/>
        </dgm:presLayoutVars>
      </dgm:prSet>
      <dgm:spPr/>
    </dgm:pt>
    <dgm:pt modelId="{7E4362DD-37F9-4FA7-AD03-0DE50797E963}" type="pres">
      <dgm:prSet presAssocID="{2373A599-EE47-4813-AA1C-60E3474A06CA}" presName="sibTrans" presStyleLbl="sibTrans2D1" presStyleIdx="0" presStyleCnt="5"/>
      <dgm:spPr/>
    </dgm:pt>
    <dgm:pt modelId="{68166CF2-6980-40DA-8FE1-B9C5C35DA655}" type="pres">
      <dgm:prSet presAssocID="{159ADAFB-9A39-48EB-8532-55D308D74C2D}" presName="middleNode" presStyleCnt="0"/>
      <dgm:spPr/>
    </dgm:pt>
    <dgm:pt modelId="{9CB59DA8-DF50-4C1C-AC38-30B1DB627857}" type="pres">
      <dgm:prSet presAssocID="{159ADAFB-9A39-48EB-8532-55D308D74C2D}" presName="padding" presStyleLbl="node1" presStyleIdx="0" presStyleCnt="6"/>
      <dgm:spPr/>
    </dgm:pt>
    <dgm:pt modelId="{A4D1E883-1E1D-4B95-894F-C18821B24AF5}" type="pres">
      <dgm:prSet presAssocID="{159ADAFB-9A39-48EB-8532-55D308D74C2D}" presName="shape" presStyleLbl="node1" presStyleIdx="1" presStyleCnt="6">
        <dgm:presLayoutVars>
          <dgm:bulletEnabled val="1"/>
        </dgm:presLayoutVars>
      </dgm:prSet>
      <dgm:spPr/>
    </dgm:pt>
    <dgm:pt modelId="{143BC17A-80DC-4D34-9845-7059D7FAE840}" type="pres">
      <dgm:prSet presAssocID="{2233A01A-E2C6-4168-9960-0CC2E160B6B5}" presName="sibTrans" presStyleLbl="sibTrans2D1" presStyleIdx="1" presStyleCnt="5"/>
      <dgm:spPr/>
    </dgm:pt>
    <dgm:pt modelId="{81C98065-6574-4A40-B55D-E53F4FFC89FB}" type="pres">
      <dgm:prSet presAssocID="{4C00A095-ED11-499C-83F4-3F0ED6C92F5D}" presName="middleNode" presStyleCnt="0"/>
      <dgm:spPr/>
    </dgm:pt>
    <dgm:pt modelId="{801C9F7A-C7EB-4E33-BB35-EC390C866FC9}" type="pres">
      <dgm:prSet presAssocID="{4C00A095-ED11-499C-83F4-3F0ED6C92F5D}" presName="padding" presStyleLbl="node1" presStyleIdx="1" presStyleCnt="6"/>
      <dgm:spPr/>
    </dgm:pt>
    <dgm:pt modelId="{E651008E-7A0F-457E-AAC9-71BC83AD7F4F}" type="pres">
      <dgm:prSet presAssocID="{4C00A095-ED11-499C-83F4-3F0ED6C92F5D}" presName="shape" presStyleLbl="node1" presStyleIdx="2" presStyleCnt="6">
        <dgm:presLayoutVars>
          <dgm:bulletEnabled val="1"/>
        </dgm:presLayoutVars>
      </dgm:prSet>
      <dgm:spPr/>
    </dgm:pt>
    <dgm:pt modelId="{C662D3B6-26CF-4E7F-8059-12116557B404}" type="pres">
      <dgm:prSet presAssocID="{036D02C5-3031-4492-BC5B-63E4DB676296}" presName="sibTrans" presStyleLbl="sibTrans2D1" presStyleIdx="2" presStyleCnt="5"/>
      <dgm:spPr/>
    </dgm:pt>
    <dgm:pt modelId="{C4A6D81C-3C44-471E-BBD3-3CCB0582FF90}" type="pres">
      <dgm:prSet presAssocID="{AA010024-8D60-40F0-A7DE-8CF800996F52}" presName="middleNode" presStyleCnt="0"/>
      <dgm:spPr/>
    </dgm:pt>
    <dgm:pt modelId="{E91BBA39-AED6-435D-A596-5053200D52AF}" type="pres">
      <dgm:prSet presAssocID="{AA010024-8D60-40F0-A7DE-8CF800996F52}" presName="padding" presStyleLbl="node1" presStyleIdx="2" presStyleCnt="6"/>
      <dgm:spPr/>
    </dgm:pt>
    <dgm:pt modelId="{302F1C45-5DC8-4C0E-A59B-39019AFFFF70}" type="pres">
      <dgm:prSet presAssocID="{AA010024-8D60-40F0-A7DE-8CF800996F52}" presName="shape" presStyleLbl="node1" presStyleIdx="3" presStyleCnt="6" custScaleX="126261" custScaleY="110202">
        <dgm:presLayoutVars>
          <dgm:bulletEnabled val="1"/>
        </dgm:presLayoutVars>
      </dgm:prSet>
      <dgm:spPr/>
    </dgm:pt>
    <dgm:pt modelId="{9446FB40-7B44-4DDD-89F1-525B0B5D0899}" type="pres">
      <dgm:prSet presAssocID="{A0F692CF-4F46-4443-B8CA-0848E6158BEA}" presName="sibTrans" presStyleLbl="sibTrans2D1" presStyleIdx="3" presStyleCnt="5"/>
      <dgm:spPr/>
    </dgm:pt>
    <dgm:pt modelId="{7FD3D57C-298A-4F1E-9331-4AFF6FBC5F4A}" type="pres">
      <dgm:prSet presAssocID="{1551A8E8-7198-45C7-BBD8-6A04C1E407EC}" presName="middleNode" presStyleCnt="0"/>
      <dgm:spPr/>
    </dgm:pt>
    <dgm:pt modelId="{56CE49FD-9796-4225-BB74-D680D0F3E016}" type="pres">
      <dgm:prSet presAssocID="{1551A8E8-7198-45C7-BBD8-6A04C1E407EC}" presName="padding" presStyleLbl="node1" presStyleIdx="3" presStyleCnt="6"/>
      <dgm:spPr/>
    </dgm:pt>
    <dgm:pt modelId="{9FC27DEC-11D3-4118-8A61-EB7D938645B6}" type="pres">
      <dgm:prSet presAssocID="{1551A8E8-7198-45C7-BBD8-6A04C1E407EC}" presName="shape" presStyleLbl="node1" presStyleIdx="4" presStyleCnt="6">
        <dgm:presLayoutVars>
          <dgm:bulletEnabled val="1"/>
        </dgm:presLayoutVars>
      </dgm:prSet>
      <dgm:spPr/>
    </dgm:pt>
    <dgm:pt modelId="{98BCE344-C784-440E-A422-B0E261A57B28}" type="pres">
      <dgm:prSet presAssocID="{F0B89262-6272-4A36-90D6-0954DD683A64}" presName="sibTrans" presStyleLbl="sibTrans2D1" presStyleIdx="4" presStyleCnt="5"/>
      <dgm:spPr/>
    </dgm:pt>
    <dgm:pt modelId="{3A4E0214-EA22-4428-A2B7-2C39345CF6EA}" type="pres">
      <dgm:prSet presAssocID="{B0453C9F-463E-4B38-A43D-06EAC39AF904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6CC45718-9CFC-4C64-BC45-9DEB55157D8C}" type="presOf" srcId="{FFE6606D-EE3A-435D-BE4D-D7A4B9432697}" destId="{0021A8E2-CF2F-463D-9DF7-A2062010711B}" srcOrd="0" destOrd="0" presId="urn:microsoft.com/office/officeart/2005/8/layout/bProcess2"/>
    <dgm:cxn modelId="{D2FC612C-9F91-4846-9B6C-249CC77E2B3F}" type="presOf" srcId="{4C00A095-ED11-499C-83F4-3F0ED6C92F5D}" destId="{E651008E-7A0F-457E-AAC9-71BC83AD7F4F}" srcOrd="0" destOrd="0" presId="urn:microsoft.com/office/officeart/2005/8/layout/bProcess2"/>
    <dgm:cxn modelId="{2A24072D-FE0B-4858-AC05-2E6CA15BF4C1}" srcId="{64175728-B031-4653-820B-73C427C83F51}" destId="{FFE6606D-EE3A-435D-BE4D-D7A4B9432697}" srcOrd="0" destOrd="0" parTransId="{03893BC9-D499-42E1-9F01-D701B776E56B}" sibTransId="{2373A599-EE47-4813-AA1C-60E3474A06CA}"/>
    <dgm:cxn modelId="{C3043535-441C-42DE-9811-DD28DE662FAC}" type="presOf" srcId="{AA010024-8D60-40F0-A7DE-8CF800996F52}" destId="{302F1C45-5DC8-4C0E-A59B-39019AFFFF70}" srcOrd="0" destOrd="0" presId="urn:microsoft.com/office/officeart/2005/8/layout/bProcess2"/>
    <dgm:cxn modelId="{F5001338-0B75-42A7-AE66-395E3BF31061}" srcId="{64175728-B031-4653-820B-73C427C83F51}" destId="{AA010024-8D60-40F0-A7DE-8CF800996F52}" srcOrd="3" destOrd="0" parTransId="{5C467BF2-5BCB-4963-8F98-02BF84B3EEBA}" sibTransId="{A0F692CF-4F46-4443-B8CA-0848E6158BEA}"/>
    <dgm:cxn modelId="{BCB61840-E7BA-47E2-ADDA-1E60B8E47A9B}" type="presOf" srcId="{1551A8E8-7198-45C7-BBD8-6A04C1E407EC}" destId="{9FC27DEC-11D3-4118-8A61-EB7D938645B6}" srcOrd="0" destOrd="0" presId="urn:microsoft.com/office/officeart/2005/8/layout/bProcess2"/>
    <dgm:cxn modelId="{FBD0865D-E5EB-4311-A9E2-A8B8A0D211D1}" srcId="{64175728-B031-4653-820B-73C427C83F51}" destId="{1551A8E8-7198-45C7-BBD8-6A04C1E407EC}" srcOrd="4" destOrd="0" parTransId="{A16725C3-0313-42CB-888E-992AAB86A97E}" sibTransId="{F0B89262-6272-4A36-90D6-0954DD683A64}"/>
    <dgm:cxn modelId="{30F6D563-8930-4AB9-B2CA-C25C6D9919E7}" type="presOf" srcId="{F0B89262-6272-4A36-90D6-0954DD683A64}" destId="{98BCE344-C784-440E-A422-B0E261A57B28}" srcOrd="0" destOrd="0" presId="urn:microsoft.com/office/officeart/2005/8/layout/bProcess2"/>
    <dgm:cxn modelId="{3559A055-F3EC-48B2-ACEC-92C455162663}" type="presOf" srcId="{64175728-B031-4653-820B-73C427C83F51}" destId="{E870A291-8982-4CA1-A1B0-AA4168959834}" srcOrd="0" destOrd="0" presId="urn:microsoft.com/office/officeart/2005/8/layout/bProcess2"/>
    <dgm:cxn modelId="{189DD576-36B4-41FA-9FF4-A783E84F1241}" type="presOf" srcId="{A0F692CF-4F46-4443-B8CA-0848E6158BEA}" destId="{9446FB40-7B44-4DDD-89F1-525B0B5D0899}" srcOrd="0" destOrd="0" presId="urn:microsoft.com/office/officeart/2005/8/layout/bProcess2"/>
    <dgm:cxn modelId="{EF98969B-7318-4D78-AF66-90E5A2680B76}" type="presOf" srcId="{159ADAFB-9A39-48EB-8532-55D308D74C2D}" destId="{A4D1E883-1E1D-4B95-894F-C18821B24AF5}" srcOrd="0" destOrd="0" presId="urn:microsoft.com/office/officeart/2005/8/layout/bProcess2"/>
    <dgm:cxn modelId="{1252E3AE-8DAE-42B7-8E72-DE68135A8930}" type="presOf" srcId="{036D02C5-3031-4492-BC5B-63E4DB676296}" destId="{C662D3B6-26CF-4E7F-8059-12116557B404}" srcOrd="0" destOrd="0" presId="urn:microsoft.com/office/officeart/2005/8/layout/bProcess2"/>
    <dgm:cxn modelId="{F7F039C0-5D5B-491F-9046-57CB2850B151}" type="presOf" srcId="{2373A599-EE47-4813-AA1C-60E3474A06CA}" destId="{7E4362DD-37F9-4FA7-AD03-0DE50797E963}" srcOrd="0" destOrd="0" presId="urn:microsoft.com/office/officeart/2005/8/layout/bProcess2"/>
    <dgm:cxn modelId="{9B56F4C4-9671-4594-996E-AAA0E6325305}" type="presOf" srcId="{2233A01A-E2C6-4168-9960-0CC2E160B6B5}" destId="{143BC17A-80DC-4D34-9845-7059D7FAE840}" srcOrd="0" destOrd="0" presId="urn:microsoft.com/office/officeart/2005/8/layout/bProcess2"/>
    <dgm:cxn modelId="{B018E5CC-AE27-436E-BB98-2BF07ED3FE29}" srcId="{64175728-B031-4653-820B-73C427C83F51}" destId="{159ADAFB-9A39-48EB-8532-55D308D74C2D}" srcOrd="1" destOrd="0" parTransId="{C01F4312-84AE-4321-A944-F8C671E5735E}" sibTransId="{2233A01A-E2C6-4168-9960-0CC2E160B6B5}"/>
    <dgm:cxn modelId="{4F5E23CE-6DF9-4599-B74D-879737146C37}" srcId="{64175728-B031-4653-820B-73C427C83F51}" destId="{B0453C9F-463E-4B38-A43D-06EAC39AF904}" srcOrd="5" destOrd="0" parTransId="{D640557B-7B06-44CA-844B-1234FE758B0D}" sibTransId="{052165CE-8288-46C7-BB00-FBC14897DF2C}"/>
    <dgm:cxn modelId="{A2FE3DE9-EE0E-4E67-A57E-88407A6E8399}" srcId="{64175728-B031-4653-820B-73C427C83F51}" destId="{4C00A095-ED11-499C-83F4-3F0ED6C92F5D}" srcOrd="2" destOrd="0" parTransId="{EBE478CE-AB1A-4476-A8F7-DD9D8C5FEB27}" sibTransId="{036D02C5-3031-4492-BC5B-63E4DB676296}"/>
    <dgm:cxn modelId="{F6079CEF-3270-4595-B70B-D1238D8C7407}" type="presOf" srcId="{B0453C9F-463E-4B38-A43D-06EAC39AF904}" destId="{3A4E0214-EA22-4428-A2B7-2C39345CF6EA}" srcOrd="0" destOrd="0" presId="urn:microsoft.com/office/officeart/2005/8/layout/bProcess2"/>
    <dgm:cxn modelId="{D5E08BEB-A270-4E68-879C-8615F20959F2}" type="presParOf" srcId="{E870A291-8982-4CA1-A1B0-AA4168959834}" destId="{0021A8E2-CF2F-463D-9DF7-A2062010711B}" srcOrd="0" destOrd="0" presId="urn:microsoft.com/office/officeart/2005/8/layout/bProcess2"/>
    <dgm:cxn modelId="{4979FF17-5DC5-4F53-B9EA-6159F0467A52}" type="presParOf" srcId="{E870A291-8982-4CA1-A1B0-AA4168959834}" destId="{7E4362DD-37F9-4FA7-AD03-0DE50797E963}" srcOrd="1" destOrd="0" presId="urn:microsoft.com/office/officeart/2005/8/layout/bProcess2"/>
    <dgm:cxn modelId="{92B068EB-EB1B-4459-AAB1-793E8AB75C90}" type="presParOf" srcId="{E870A291-8982-4CA1-A1B0-AA4168959834}" destId="{68166CF2-6980-40DA-8FE1-B9C5C35DA655}" srcOrd="2" destOrd="0" presId="urn:microsoft.com/office/officeart/2005/8/layout/bProcess2"/>
    <dgm:cxn modelId="{C6DF9A71-8784-480D-8CC4-37C5AF4C07DC}" type="presParOf" srcId="{68166CF2-6980-40DA-8FE1-B9C5C35DA655}" destId="{9CB59DA8-DF50-4C1C-AC38-30B1DB627857}" srcOrd="0" destOrd="0" presId="urn:microsoft.com/office/officeart/2005/8/layout/bProcess2"/>
    <dgm:cxn modelId="{BB85067B-6B43-4362-8A17-EA0DD5C4086C}" type="presParOf" srcId="{68166CF2-6980-40DA-8FE1-B9C5C35DA655}" destId="{A4D1E883-1E1D-4B95-894F-C18821B24AF5}" srcOrd="1" destOrd="0" presId="urn:microsoft.com/office/officeart/2005/8/layout/bProcess2"/>
    <dgm:cxn modelId="{073B4D20-CE7B-484C-BB4F-606F142039F6}" type="presParOf" srcId="{E870A291-8982-4CA1-A1B0-AA4168959834}" destId="{143BC17A-80DC-4D34-9845-7059D7FAE840}" srcOrd="3" destOrd="0" presId="urn:microsoft.com/office/officeart/2005/8/layout/bProcess2"/>
    <dgm:cxn modelId="{16FE5CCD-E07E-482A-9C86-F397BDE7613F}" type="presParOf" srcId="{E870A291-8982-4CA1-A1B0-AA4168959834}" destId="{81C98065-6574-4A40-B55D-E53F4FFC89FB}" srcOrd="4" destOrd="0" presId="urn:microsoft.com/office/officeart/2005/8/layout/bProcess2"/>
    <dgm:cxn modelId="{A4159D8F-8082-43B1-BA86-4BD9A47D61C8}" type="presParOf" srcId="{81C98065-6574-4A40-B55D-E53F4FFC89FB}" destId="{801C9F7A-C7EB-4E33-BB35-EC390C866FC9}" srcOrd="0" destOrd="0" presId="urn:microsoft.com/office/officeart/2005/8/layout/bProcess2"/>
    <dgm:cxn modelId="{A507211E-20F4-4798-8B79-CB70BBDBBA26}" type="presParOf" srcId="{81C98065-6574-4A40-B55D-E53F4FFC89FB}" destId="{E651008E-7A0F-457E-AAC9-71BC83AD7F4F}" srcOrd="1" destOrd="0" presId="urn:microsoft.com/office/officeart/2005/8/layout/bProcess2"/>
    <dgm:cxn modelId="{2D1D072C-4922-4BA4-A30A-ED92025D915E}" type="presParOf" srcId="{E870A291-8982-4CA1-A1B0-AA4168959834}" destId="{C662D3B6-26CF-4E7F-8059-12116557B404}" srcOrd="5" destOrd="0" presId="urn:microsoft.com/office/officeart/2005/8/layout/bProcess2"/>
    <dgm:cxn modelId="{92CB1D34-8BF8-41C7-B57C-3D427F736E03}" type="presParOf" srcId="{E870A291-8982-4CA1-A1B0-AA4168959834}" destId="{C4A6D81C-3C44-471E-BBD3-3CCB0582FF90}" srcOrd="6" destOrd="0" presId="urn:microsoft.com/office/officeart/2005/8/layout/bProcess2"/>
    <dgm:cxn modelId="{4A929383-E817-40AF-BD22-CD2FDF9F28A7}" type="presParOf" srcId="{C4A6D81C-3C44-471E-BBD3-3CCB0582FF90}" destId="{E91BBA39-AED6-435D-A596-5053200D52AF}" srcOrd="0" destOrd="0" presId="urn:microsoft.com/office/officeart/2005/8/layout/bProcess2"/>
    <dgm:cxn modelId="{DDF86217-0E4D-4D57-A28C-CDA73D027E0F}" type="presParOf" srcId="{C4A6D81C-3C44-471E-BBD3-3CCB0582FF90}" destId="{302F1C45-5DC8-4C0E-A59B-39019AFFFF70}" srcOrd="1" destOrd="0" presId="urn:microsoft.com/office/officeart/2005/8/layout/bProcess2"/>
    <dgm:cxn modelId="{C1E3DC9A-162C-415D-AD8F-9F7C39DABE09}" type="presParOf" srcId="{E870A291-8982-4CA1-A1B0-AA4168959834}" destId="{9446FB40-7B44-4DDD-89F1-525B0B5D0899}" srcOrd="7" destOrd="0" presId="urn:microsoft.com/office/officeart/2005/8/layout/bProcess2"/>
    <dgm:cxn modelId="{A48F1236-4D0F-40D8-B8AF-BBDBBA2270FA}" type="presParOf" srcId="{E870A291-8982-4CA1-A1B0-AA4168959834}" destId="{7FD3D57C-298A-4F1E-9331-4AFF6FBC5F4A}" srcOrd="8" destOrd="0" presId="urn:microsoft.com/office/officeart/2005/8/layout/bProcess2"/>
    <dgm:cxn modelId="{F19C2205-9749-48D4-8506-2AC04F139C02}" type="presParOf" srcId="{7FD3D57C-298A-4F1E-9331-4AFF6FBC5F4A}" destId="{56CE49FD-9796-4225-BB74-D680D0F3E016}" srcOrd="0" destOrd="0" presId="urn:microsoft.com/office/officeart/2005/8/layout/bProcess2"/>
    <dgm:cxn modelId="{9CD745FF-8424-4D2E-8650-C38B9F638628}" type="presParOf" srcId="{7FD3D57C-298A-4F1E-9331-4AFF6FBC5F4A}" destId="{9FC27DEC-11D3-4118-8A61-EB7D938645B6}" srcOrd="1" destOrd="0" presId="urn:microsoft.com/office/officeart/2005/8/layout/bProcess2"/>
    <dgm:cxn modelId="{90C531EE-A8BD-42C3-8E5E-26D8E457BA5E}" type="presParOf" srcId="{E870A291-8982-4CA1-A1B0-AA4168959834}" destId="{98BCE344-C784-440E-A422-B0E261A57B28}" srcOrd="9" destOrd="0" presId="urn:microsoft.com/office/officeart/2005/8/layout/bProcess2"/>
    <dgm:cxn modelId="{B3818D87-9062-4554-81F5-9F098036D7A2}" type="presParOf" srcId="{E870A291-8982-4CA1-A1B0-AA4168959834}" destId="{3A4E0214-EA22-4428-A2B7-2C39345CF6EA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B2829-814E-40A3-B11E-AD1378968FAE}">
      <dsp:nvSpPr>
        <dsp:cNvPr id="0" name=""/>
        <dsp:cNvSpPr/>
      </dsp:nvSpPr>
      <dsp:spPr>
        <a:xfrm>
          <a:off x="354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9F53B-A5AD-4D5E-B79C-A7A241520E1C}">
      <dsp:nvSpPr>
        <dsp:cNvPr id="0" name=""/>
        <dsp:cNvSpPr/>
      </dsp:nvSpPr>
      <dsp:spPr>
        <a:xfrm>
          <a:off x="588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225F6-5FC2-4163-91DA-8DE38899AAF3}">
      <dsp:nvSpPr>
        <dsp:cNvPr id="0" name=""/>
        <dsp:cNvSpPr/>
      </dsp:nvSpPr>
      <dsp:spPr>
        <a:xfrm>
          <a:off x="3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Consolidation of multiple systems</a:t>
          </a:r>
          <a:endParaRPr lang="en-US" sz="1800" kern="1200"/>
        </a:p>
      </dsp:txBody>
      <dsp:txXfrm>
        <a:off x="3975" y="2042207"/>
        <a:ext cx="1800000" cy="720000"/>
      </dsp:txXfrm>
    </dsp:sp>
    <dsp:sp modelId="{F58E8426-1495-4D9F-8041-A59286E10CDC}">
      <dsp:nvSpPr>
        <dsp:cNvPr id="0" name=""/>
        <dsp:cNvSpPr/>
      </dsp:nvSpPr>
      <dsp:spPr>
        <a:xfrm>
          <a:off x="2469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10BDF-6DE5-4968-A93B-CEDB87759A49}">
      <dsp:nvSpPr>
        <dsp:cNvPr id="0" name=""/>
        <dsp:cNvSpPr/>
      </dsp:nvSpPr>
      <dsp:spPr>
        <a:xfrm>
          <a:off x="2703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16962-CB29-4251-8645-665243DCE4DD}">
      <dsp:nvSpPr>
        <dsp:cNvPr id="0" name=""/>
        <dsp:cNvSpPr/>
      </dsp:nvSpPr>
      <dsp:spPr>
        <a:xfrm>
          <a:off x="2118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More effective traceability</a:t>
          </a:r>
          <a:endParaRPr lang="en-US" sz="1800" kern="1200"/>
        </a:p>
      </dsp:txBody>
      <dsp:txXfrm>
        <a:off x="2118975" y="2042207"/>
        <a:ext cx="1800000" cy="720000"/>
      </dsp:txXfrm>
    </dsp:sp>
    <dsp:sp modelId="{837B5453-4849-406A-B069-CD6ADACCB259}">
      <dsp:nvSpPr>
        <dsp:cNvPr id="0" name=""/>
        <dsp:cNvSpPr/>
      </dsp:nvSpPr>
      <dsp:spPr>
        <a:xfrm>
          <a:off x="4584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04049-A1A5-4DE9-BF05-5D8AB1BAE785}">
      <dsp:nvSpPr>
        <dsp:cNvPr id="0" name=""/>
        <dsp:cNvSpPr/>
      </dsp:nvSpPr>
      <dsp:spPr>
        <a:xfrm>
          <a:off x="4818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19342-F1F1-4920-9DCC-C07258562FDB}">
      <dsp:nvSpPr>
        <dsp:cNvPr id="0" name=""/>
        <dsp:cNvSpPr/>
      </dsp:nvSpPr>
      <dsp:spPr>
        <a:xfrm>
          <a:off x="4233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Easily delivered information</a:t>
          </a:r>
          <a:endParaRPr lang="en-US" sz="1800" kern="1200"/>
        </a:p>
      </dsp:txBody>
      <dsp:txXfrm>
        <a:off x="4233975" y="2042207"/>
        <a:ext cx="1800000" cy="720000"/>
      </dsp:txXfrm>
    </dsp:sp>
    <dsp:sp modelId="{6962C799-B843-4432-963D-239AD32742F2}">
      <dsp:nvSpPr>
        <dsp:cNvPr id="0" name=""/>
        <dsp:cNvSpPr/>
      </dsp:nvSpPr>
      <dsp:spPr>
        <a:xfrm>
          <a:off x="6699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040FD-9701-4C38-9197-FC9065566867}">
      <dsp:nvSpPr>
        <dsp:cNvPr id="0" name=""/>
        <dsp:cNvSpPr/>
      </dsp:nvSpPr>
      <dsp:spPr>
        <a:xfrm>
          <a:off x="6933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EA973-2E44-4780-B642-9AAEE77703FD}">
      <dsp:nvSpPr>
        <dsp:cNvPr id="0" name=""/>
        <dsp:cNvSpPr/>
      </dsp:nvSpPr>
      <dsp:spPr>
        <a:xfrm>
          <a:off x="6348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Data that can be exported for analysts</a:t>
          </a:r>
          <a:endParaRPr lang="en-US" sz="1800" kern="1200"/>
        </a:p>
      </dsp:txBody>
      <dsp:txXfrm>
        <a:off x="6348975" y="2042207"/>
        <a:ext cx="1800000" cy="720000"/>
      </dsp:txXfrm>
    </dsp:sp>
    <dsp:sp modelId="{E6F9DD1B-14EB-404B-9F60-D06F45DAC8DE}">
      <dsp:nvSpPr>
        <dsp:cNvPr id="0" name=""/>
        <dsp:cNvSpPr/>
      </dsp:nvSpPr>
      <dsp:spPr>
        <a:xfrm>
          <a:off x="8814975" y="6022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FF433-7B01-41E9-AEBF-C14C799B84B2}">
      <dsp:nvSpPr>
        <dsp:cNvPr id="0" name=""/>
        <dsp:cNvSpPr/>
      </dsp:nvSpPr>
      <dsp:spPr>
        <a:xfrm>
          <a:off x="9048975" y="83620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7BF02-1F6D-43C2-A741-F1A30249B1BA}">
      <dsp:nvSpPr>
        <dsp:cNvPr id="0" name=""/>
        <dsp:cNvSpPr/>
      </dsp:nvSpPr>
      <dsp:spPr>
        <a:xfrm>
          <a:off x="8463975" y="204220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baseline="0"/>
            <a:t>Easily deployable</a:t>
          </a:r>
          <a:endParaRPr lang="en-US" sz="1800" kern="1200"/>
        </a:p>
      </dsp:txBody>
      <dsp:txXfrm>
        <a:off x="8463975" y="204220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1A8E2-CF2F-463D-9DF7-A2062010711B}">
      <dsp:nvSpPr>
        <dsp:cNvPr id="0" name=""/>
        <dsp:cNvSpPr/>
      </dsp:nvSpPr>
      <dsp:spPr>
        <a:xfrm>
          <a:off x="2597069" y="1030"/>
          <a:ext cx="1268452" cy="126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Development of Database</a:t>
          </a:r>
          <a:endParaRPr lang="en-US" sz="1100" kern="1200"/>
        </a:p>
      </dsp:txBody>
      <dsp:txXfrm>
        <a:off x="2782829" y="186790"/>
        <a:ext cx="896932" cy="896932"/>
      </dsp:txXfrm>
    </dsp:sp>
    <dsp:sp modelId="{7E4362DD-37F9-4FA7-AD03-0DE50797E963}">
      <dsp:nvSpPr>
        <dsp:cNvPr id="0" name=""/>
        <dsp:cNvSpPr/>
      </dsp:nvSpPr>
      <dsp:spPr>
        <a:xfrm rot="10800000">
          <a:off x="3009316" y="1433272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1E883-1E1D-4B95-894F-C18821B24AF5}">
      <dsp:nvSpPr>
        <dsp:cNvPr id="0" name=""/>
        <dsp:cNvSpPr/>
      </dsp:nvSpPr>
      <dsp:spPr>
        <a:xfrm>
          <a:off x="2808266" y="1924639"/>
          <a:ext cx="846058" cy="8460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/>
            <a:t>Configuration of Hardware</a:t>
          </a:r>
          <a:endParaRPr lang="en-US" sz="700" kern="1200"/>
        </a:p>
      </dsp:txBody>
      <dsp:txXfrm>
        <a:off x="2932168" y="2048541"/>
        <a:ext cx="598254" cy="598254"/>
      </dsp:txXfrm>
    </dsp:sp>
    <dsp:sp modelId="{143BC17A-80DC-4D34-9845-7059D7FAE840}">
      <dsp:nvSpPr>
        <dsp:cNvPr id="0" name=""/>
        <dsp:cNvSpPr/>
      </dsp:nvSpPr>
      <dsp:spPr>
        <a:xfrm rot="5400000">
          <a:off x="3970483" y="2174051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1008E-7A0F-457E-AAC9-71BC83AD7F4F}">
      <dsp:nvSpPr>
        <dsp:cNvPr id="0" name=""/>
        <dsp:cNvSpPr/>
      </dsp:nvSpPr>
      <dsp:spPr>
        <a:xfrm>
          <a:off x="4710945" y="1924639"/>
          <a:ext cx="846058" cy="8460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/>
            <a:t>Prototyping of Webpages</a:t>
          </a:r>
          <a:endParaRPr lang="en-US" sz="700" kern="1200"/>
        </a:p>
      </dsp:txBody>
      <dsp:txXfrm>
        <a:off x="4834847" y="2048541"/>
        <a:ext cx="598254" cy="598254"/>
      </dsp:txXfrm>
    </dsp:sp>
    <dsp:sp modelId="{C662D3B6-26CF-4E7F-8059-12116557B404}">
      <dsp:nvSpPr>
        <dsp:cNvPr id="0" name=""/>
        <dsp:cNvSpPr/>
      </dsp:nvSpPr>
      <dsp:spPr>
        <a:xfrm>
          <a:off x="4911995" y="1329597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F1C45-5DC8-4C0E-A59B-39019AFFFF70}">
      <dsp:nvSpPr>
        <dsp:cNvPr id="0" name=""/>
        <dsp:cNvSpPr/>
      </dsp:nvSpPr>
      <dsp:spPr>
        <a:xfrm>
          <a:off x="4599854" y="169070"/>
          <a:ext cx="1068241" cy="93237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/>
            <a:t>Refinement of Usability and Visuals</a:t>
          </a:r>
          <a:endParaRPr lang="en-US" sz="700" kern="1200"/>
        </a:p>
      </dsp:txBody>
      <dsp:txXfrm>
        <a:off x="4756294" y="305613"/>
        <a:ext cx="755361" cy="659286"/>
      </dsp:txXfrm>
    </dsp:sp>
    <dsp:sp modelId="{9446FB40-7B44-4DDD-89F1-525B0B5D0899}">
      <dsp:nvSpPr>
        <dsp:cNvPr id="0" name=""/>
        <dsp:cNvSpPr/>
      </dsp:nvSpPr>
      <dsp:spPr>
        <a:xfrm rot="5400000">
          <a:off x="5928708" y="461640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27DEC-11D3-4118-8A61-EB7D938645B6}">
      <dsp:nvSpPr>
        <dsp:cNvPr id="0" name=""/>
        <dsp:cNvSpPr/>
      </dsp:nvSpPr>
      <dsp:spPr>
        <a:xfrm>
          <a:off x="6613625" y="212227"/>
          <a:ext cx="846058" cy="84605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baseline="0"/>
            <a:t>Usability Studies and Stretch Goals</a:t>
          </a:r>
          <a:endParaRPr lang="en-US" sz="700" kern="1200"/>
        </a:p>
      </dsp:txBody>
      <dsp:txXfrm>
        <a:off x="6737527" y="336129"/>
        <a:ext cx="598254" cy="598254"/>
      </dsp:txXfrm>
    </dsp:sp>
    <dsp:sp modelId="{98BCE344-C784-440E-A422-B0E261A57B28}">
      <dsp:nvSpPr>
        <dsp:cNvPr id="0" name=""/>
        <dsp:cNvSpPr/>
      </dsp:nvSpPr>
      <dsp:spPr>
        <a:xfrm rot="10800000">
          <a:off x="6814674" y="1222074"/>
          <a:ext cx="443958" cy="347232"/>
        </a:xfrm>
        <a:prstGeom prst="triangl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E0214-EA22-4428-A2B7-2C39345CF6EA}">
      <dsp:nvSpPr>
        <dsp:cNvPr id="0" name=""/>
        <dsp:cNvSpPr/>
      </dsp:nvSpPr>
      <dsp:spPr>
        <a:xfrm>
          <a:off x="6402427" y="1713441"/>
          <a:ext cx="1268452" cy="126845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Production</a:t>
          </a:r>
          <a:endParaRPr lang="en-US" sz="1100" kern="1200"/>
        </a:p>
      </dsp:txBody>
      <dsp:txXfrm>
        <a:off x="6588187" y="1899201"/>
        <a:ext cx="896932" cy="896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7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7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8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5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7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3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453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1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7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56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56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3/11/2022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0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E9546C6-C24C-2E43-6E0A-31FF45723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CD4EA-FD0E-4600-94A2-DF0637D31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644" y="4675366"/>
            <a:ext cx="10268712" cy="846223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Quality Data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2754C-214E-450E-A47A-00E55B3E7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644" y="5545443"/>
            <a:ext cx="10268712" cy="513449"/>
          </a:xfrm>
        </p:spPr>
        <p:txBody>
          <a:bodyPr anchor="t">
            <a:normAutofit/>
          </a:bodyPr>
          <a:lstStyle/>
          <a:p>
            <a:r>
              <a:rPr lang="en-US" sz="2400"/>
              <a:t>By: Eric Kreider</a:t>
            </a:r>
          </a:p>
        </p:txBody>
      </p:sp>
    </p:spTree>
    <p:extLst>
      <p:ext uri="{BB962C8B-B14F-4D97-AF65-F5344CB8AC3E}">
        <p14:creationId xmlns:p14="http://schemas.microsoft.com/office/powerpoint/2010/main" val="210817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25B3E-971F-40D8-87D6-0683BAF6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>
            <a:normAutofit/>
          </a:bodyPr>
          <a:lstStyle/>
          <a:p>
            <a:r>
              <a:rPr lang="en-US" sz="5600"/>
              <a:t>Problem Statement</a:t>
            </a:r>
          </a:p>
        </p:txBody>
      </p:sp>
      <p:pic>
        <p:nvPicPr>
          <p:cNvPr id="5" name="Picture 4" descr="A row of samples for medical testing">
            <a:extLst>
              <a:ext uri="{FF2B5EF4-FFF2-40B4-BE49-F238E27FC236}">
                <a16:creationId xmlns:a16="http://schemas.microsoft.com/office/drawing/2014/main" id="{C8E16F76-EDEA-1AD9-98E8-BCBB9355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3" r="1034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4AD9-51C3-4982-AE01-B4680525B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0" y="2587625"/>
            <a:ext cx="5927577" cy="359410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/>
              <a:t>Temperature and Humidity control can be a daunting task for many companies that require strict monitoring of sensitive products – medical, chemical, food, rubber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/>
              <a:t>Quality control can have a difficult time identifying why deviations in product quality can take place without strict monitoring. 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/>
              <a:t>Different individuals within a Quality department have different informational needs. </a:t>
            </a:r>
          </a:p>
        </p:txBody>
      </p:sp>
    </p:spTree>
    <p:extLst>
      <p:ext uri="{BB962C8B-B14F-4D97-AF65-F5344CB8AC3E}">
        <p14:creationId xmlns:p14="http://schemas.microsoft.com/office/powerpoint/2010/main" val="143906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3D368-39BC-4317-87C7-5B133C4C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17499"/>
            <a:ext cx="4500737" cy="20955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9E0C-7BAD-4085-A632-F6C2D4BD2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An all-in-one solution for gathering, analyzing, and presenting temperature and humidity data. 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Cheaper and easier to maintain than other solutions.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Group based reports.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Authentication requirements to maintain sensitive data.</a:t>
            </a:r>
          </a:p>
          <a:p>
            <a:pPr marL="457200" indent="-457200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/>
              <a:t>Comment system to document quality incidents / hand offs. </a:t>
            </a:r>
          </a:p>
        </p:txBody>
      </p:sp>
      <p:pic>
        <p:nvPicPr>
          <p:cNvPr id="1026" name="Picture 2" descr="The Raspberry Pi 4 gets a tiny CPU upgrade - NotebookCheck.net News">
            <a:extLst>
              <a:ext uri="{FF2B5EF4-FFF2-40B4-BE49-F238E27FC236}">
                <a16:creationId xmlns:a16="http://schemas.microsoft.com/office/drawing/2014/main" id="{1A01EAD0-E8BB-41FD-8C8F-11B5BAC1A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2" r="18484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93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AF651-723A-4D47-BB91-4713BDAB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574565-2078-A8F1-4EF2-A4ECDB2308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308969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702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0DEA-C756-4D49-B2EA-C9E64779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roadmap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24B652-5154-D6D7-4A33-D045EE751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02307"/>
              </p:ext>
            </p:extLst>
          </p:nvPr>
        </p:nvGraphicFramePr>
        <p:xfrm>
          <a:off x="960438" y="2749621"/>
          <a:ext cx="10267950" cy="298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6883278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154</Words>
  <Application>Microsoft Office PowerPoint</Application>
  <PresentationFormat>Widescreen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Franklin Gothic Demi Cond</vt:lpstr>
      <vt:lpstr>Franklin Gothic Medium</vt:lpstr>
      <vt:lpstr>Wingdings</vt:lpstr>
      <vt:lpstr>JuxtaposeVTI</vt:lpstr>
      <vt:lpstr>Quality Data System</vt:lpstr>
      <vt:lpstr>Problem Statement</vt:lpstr>
      <vt:lpstr>Solution</vt:lpstr>
      <vt:lpstr>Benefits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Data System</dc:title>
  <dc:creator>Kreider, Eric Richard</dc:creator>
  <cp:lastModifiedBy>Kreider, Eric Richard</cp:lastModifiedBy>
  <cp:revision>2</cp:revision>
  <dcterms:created xsi:type="dcterms:W3CDTF">2022-03-12T03:47:17Z</dcterms:created>
  <dcterms:modified xsi:type="dcterms:W3CDTF">2022-03-12T04:15:45Z</dcterms:modified>
</cp:coreProperties>
</file>